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Playfair Display"/>
      <p:regular r:id="rId12"/>
    </p:embeddedFont>
    <p:embeddedFont>
      <p:font typeface="Playfair Display"/>
      <p:regular r:id="rId13"/>
    </p:embeddedFont>
    <p:embeddedFont>
      <p:font typeface="Playfair Display"/>
      <p:regular r:id="rId14"/>
    </p:embeddedFont>
    <p:embeddedFont>
      <p:font typeface="Playfair Display"/>
      <p:regular r:id="rId15"/>
    </p:embeddedFont>
    <p:embeddedFont>
      <p:font typeface="Open Sans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7410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MADHURAM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5924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Your Team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543" y="1031438"/>
            <a:ext cx="5204222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Project Title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8543" y="1994059"/>
            <a:ext cx="7686913" cy="5203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200"/>
              </a:lnSpc>
              <a:buNone/>
            </a:pPr>
            <a:r>
              <a:rPr lang="en-US" sz="81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Aptos Disaster Relief Crowdfunding Platform</a:t>
            </a:r>
            <a:endParaRPr lang="en-US" sz="8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167" y="450294"/>
            <a:ext cx="4094083" cy="5117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Project Description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3167" y="1289447"/>
            <a:ext cx="13484066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decentralized crowdfunding platform built on the Aptos blockchain for disaster relief campaigns. This application allows users to create, donate to, and manage disaster relief campaigns using the Petra wallet.</a:t>
            </a:r>
            <a:endParaRPr lang="en-US" sz="1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71969" y="1997512"/>
            <a:ext cx="7886343" cy="70820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584315" y="3401260"/>
            <a:ext cx="2939450" cy="37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Create</a:t>
            </a:r>
            <a:endParaRPr lang="en-US" sz="1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210" y="4998237"/>
            <a:ext cx="674186" cy="6741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557783" y="7299107"/>
            <a:ext cx="2846960" cy="37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Donate</a:t>
            </a:r>
            <a:endParaRPr lang="en-US" sz="13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480" y="5409280"/>
            <a:ext cx="674186" cy="67418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084715" y="4194903"/>
            <a:ext cx="2846960" cy="37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Manage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4694" y="5850661"/>
            <a:ext cx="674186" cy="6741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20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Wireframe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58972" y="3300412"/>
            <a:ext cx="3313867" cy="272188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290" y="3300412"/>
            <a:ext cx="2817138" cy="27218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8264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Solution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87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https://github.com/VamsiRaghuRam/Disaster-Relief-Crowdfunding-Platform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2025-08-14T07:18:25Z</dcterms:created>
  <dcterms:modified xsi:type="dcterms:W3CDTF">2025-08-14T07:18:25Z</dcterms:modified>
</cp:coreProperties>
</file>